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34"/>
  </p:notesMasterIdLst>
  <p:sldIdLst>
    <p:sldId id="296" r:id="rId2"/>
    <p:sldId id="326" r:id="rId3"/>
    <p:sldId id="328" r:id="rId4"/>
    <p:sldId id="329" r:id="rId5"/>
    <p:sldId id="336" r:id="rId6"/>
    <p:sldId id="338" r:id="rId7"/>
    <p:sldId id="335" r:id="rId8"/>
    <p:sldId id="339" r:id="rId9"/>
    <p:sldId id="340" r:id="rId10"/>
    <p:sldId id="341" r:id="rId11"/>
    <p:sldId id="342" r:id="rId12"/>
    <p:sldId id="343" r:id="rId13"/>
    <p:sldId id="344" r:id="rId14"/>
    <p:sldId id="347" r:id="rId15"/>
    <p:sldId id="345" r:id="rId16"/>
    <p:sldId id="346" r:id="rId17"/>
    <p:sldId id="348" r:id="rId18"/>
    <p:sldId id="349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6" autoAdjust="0"/>
    <p:restoredTop sz="94660" autoAdjust="0"/>
  </p:normalViewPr>
  <p:slideViewPr>
    <p:cSldViewPr snapToGrid="0" snapToObjects="1">
      <p:cViewPr varScale="1">
        <p:scale>
          <a:sx n="67" d="100"/>
          <a:sy n="67" d="100"/>
        </p:scale>
        <p:origin x="-125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5ABA-9396-4E24-82C5-D8BE481E53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F70A4-75B4-4942-B072-259198273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5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4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86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79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7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78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7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6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72C9B-2BF0-439A-A8DC-D76D25BC74D5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68F45-6112-4B41-81D3-799EFEA73E4A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B8C273-DA68-4516-9702-340A61A4DCA1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204A-1E91-4CC5-AF05-ED8B547325E2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04C4-D412-49E2-89F2-EE2D78951207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92DD-BEF6-4634-A1FD-F37DFF0B15BF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1005-4683-4C0C-B62D-09EF9E126F03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207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D570-CE7E-4ADA-94A4-EB3F2C163750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EFF5-F9A3-4754-A4A9-429BE0821241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62A10DFA-6ADD-449E-B416-6CB30A49CC30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3D405BF6-B598-447F-A2A7-1DADA4B7FF52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E0210-9B54-4CB2-BFBE-B219062F730A}" type="datetime1">
              <a:rPr lang="en-US" altLang="ko-KR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1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nyasu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maps/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facebook.com/docs/plugins/page-plugin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sh.twitter.com/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004125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콘텐츠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4905" y="5820156"/>
            <a:ext cx="6400800" cy="66751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ko-KR" i="0" dirty="0" smtClean="0">
                <a:hlinkClick r:id="rId3"/>
              </a:rPr>
              <a:t>banyasun@gmail.com</a:t>
            </a:r>
            <a:endParaRPr lang="en-US" altLang="ko-KR" i="0" dirty="0" smtClean="0"/>
          </a:p>
          <a:p>
            <a:pPr algn="r"/>
            <a:r>
              <a:rPr lang="ko-KR" altLang="en-US" i="0" dirty="0" smtClean="0"/>
              <a:t>정혜선</a:t>
            </a:r>
            <a:endParaRPr lang="ko-KR" altLang="en-US" i="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1385316" y="362843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i="0" dirty="0"/>
              <a:t>8</a:t>
            </a:r>
            <a:r>
              <a:rPr lang="ko-KR" altLang="en-US" sz="2800" b="1" i="0" dirty="0" smtClean="0"/>
              <a:t>주차 외부 미디어 사용하기 </a:t>
            </a:r>
            <a:endParaRPr lang="ko-KR" altLang="en-US" sz="2800" b="1" i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74644"/>
            <a:ext cx="7136296" cy="2268643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HTML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- 2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제목과 입력양식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추가하기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58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85" y="1985964"/>
            <a:ext cx="5258740" cy="46577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155" y="3843337"/>
            <a:ext cx="4011682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155" y="6086474"/>
            <a:ext cx="20764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86627" y="1965959"/>
            <a:ext cx="4685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&lt;form&gt; 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&lt;input&gt;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와 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</a:t>
            </a:r>
            <a:r>
              <a:rPr lang="en-US" altLang="ko-KR" dirty="0" err="1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textarea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&gt;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이용하여 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입력양식을 </a:t>
            </a:r>
            <a:r>
              <a:rPr lang="ko-KR" altLang="en-US" dirty="0" err="1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만듬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&lt;label&gt;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for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속성값과  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&lt;input&gt;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id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속성값을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일치시키면 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두 태그가 연동됨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ko-KR" altLang="en-US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17492"/>
            <a:ext cx="7136296" cy="2268643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장식하기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 출력하기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58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35" y="1928397"/>
            <a:ext cx="7229474" cy="2146934"/>
          </a:xfrm>
          <a:prstGeom prst="rect">
            <a:avLst/>
          </a:prstGeom>
        </p:spPr>
      </p:pic>
      <p:pic>
        <p:nvPicPr>
          <p:cNvPr id="9" name="Picture 1" descr="ClipData_20200324_2258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32" y="4099752"/>
            <a:ext cx="6524053" cy="275824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17492"/>
            <a:ext cx="7136296" cy="81090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장식하기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입력양식 장식하기 </a:t>
            </a:r>
            <a:r>
              <a:rPr lang="en-US" altLang="ko-KR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- 1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04" y="1983147"/>
            <a:ext cx="4030732" cy="455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18" y="3998551"/>
            <a:ext cx="42386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1377" y="2232659"/>
            <a:ext cx="4554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&lt;input&gt;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 각 속성은 대괄호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[]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로 감싸서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지정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입력양식의 배경색은 반투명한 흰색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rgba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(255, 255, 255,.5)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으로 지정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ko-KR" altLang="en-US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17492"/>
            <a:ext cx="7136296" cy="81090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장식하기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입력양식 장식하기 </a:t>
            </a:r>
            <a:r>
              <a:rPr lang="en-US" altLang="ko-KR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- 2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" y="2403111"/>
            <a:ext cx="4005580" cy="414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42" y="3103202"/>
            <a:ext cx="3860873" cy="231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17492"/>
            <a:ext cx="7136296" cy="81090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장식하기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19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반응형</a:t>
            </a:r>
            <a:r>
              <a:rPr lang="ko-KR" altLang="en-US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웹 지원하기</a:t>
            </a:r>
            <a:r>
              <a:rPr lang="en-US" altLang="ko-KR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47" y="3042284"/>
            <a:ext cx="4631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모바일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버전은 미디어 쿼리를 이용하여 </a:t>
            </a:r>
            <a:endParaRPr lang="en-US" altLang="ko-KR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여백과 입력양식의 너비를 조정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59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68" y="1821525"/>
            <a:ext cx="3776852" cy="45888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7-3. </a:t>
            </a:r>
            <a:r>
              <a:rPr lang="ko-KR" altLang="en-US" sz="3400" dirty="0" smtClean="0"/>
              <a:t>지도 출력하기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17492"/>
            <a:ext cx="7136296" cy="81090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가게 정보 작성하기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ClipData_20200324_22592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" y="2419351"/>
            <a:ext cx="7669282" cy="421957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11" y="1804988"/>
            <a:ext cx="1935232" cy="2314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2422" y="1508759"/>
            <a:ext cx="5708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&lt;section id=“location”&gt;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내부에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가게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정보을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위한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class=“location-info”&gt;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과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지도를 위한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class=“location-map”&gt;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추가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7-3. </a:t>
            </a:r>
            <a:r>
              <a:rPr lang="ko-KR" altLang="en-US" sz="3400" dirty="0" smtClean="0"/>
              <a:t>지도 출력하기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구글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지도 출력하기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- 1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 descr="ClipData_20200324_2259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" y="2447926"/>
            <a:ext cx="6637972" cy="43039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2422" y="1508759"/>
            <a:ext cx="7132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구글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지도 웹사이트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  <a:hlinkClick r:id="rId5"/>
              </a:rPr>
              <a:t>https://www.google.com/maps/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출력하고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싶은 장소의 주소를 입력하고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공유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버튼를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출력되는 패널에서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지도 퍼가기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7-3. </a:t>
            </a:r>
            <a:r>
              <a:rPr lang="ko-KR" altLang="en-US" sz="3400" dirty="0" smtClean="0"/>
              <a:t>지도 출력하기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구글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지도 출력하기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- 2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ClipData_20200324_2259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446205"/>
            <a:ext cx="5210174" cy="2001969"/>
          </a:xfrm>
          <a:prstGeom prst="rect">
            <a:avLst/>
          </a:prstGeom>
        </p:spPr>
      </p:pic>
      <p:pic>
        <p:nvPicPr>
          <p:cNvPr id="9" name="Picture 1" descr="ClipData_20200324_2259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448174"/>
            <a:ext cx="5857875" cy="2276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2422" y="1508759"/>
            <a:ext cx="7234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맞춤크기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로 변경한 다음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800*400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크기로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설정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지도퍼가기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코드가 나오면 복사해서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HTML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코드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&lt;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div class=“location-map”&gt;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내부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“Google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지도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추가함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7-3. </a:t>
            </a:r>
            <a:r>
              <a:rPr lang="ko-KR" altLang="en-US" sz="3400" dirty="0" smtClean="0"/>
              <a:t>지도 출력하기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외관 조정하기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2422" y="1508759"/>
            <a:ext cx="772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가게정보와 지도가 세로로 나란히 배치돼 있으므로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en-US" altLang="ko-KR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Flexbox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사용해서 가로로 정렬함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59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97" y="2124075"/>
            <a:ext cx="3588448" cy="4629150"/>
          </a:xfrm>
          <a:prstGeom prst="rect">
            <a:avLst/>
          </a:prstGeom>
        </p:spPr>
      </p:pic>
      <p:pic>
        <p:nvPicPr>
          <p:cNvPr id="11" name="Picture 1" descr="ClipData_20200324_2259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13" y="2080205"/>
            <a:ext cx="3588448" cy="1978950"/>
          </a:xfrm>
          <a:prstGeom prst="rect">
            <a:avLst/>
          </a:prstGeom>
        </p:spPr>
      </p:pic>
      <p:pic>
        <p:nvPicPr>
          <p:cNvPr id="12" name="Picture 1" descr="ClipData_20200324_23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049" y="4029265"/>
            <a:ext cx="5261298" cy="27239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7-4. </a:t>
            </a:r>
            <a:r>
              <a:rPr lang="ko-KR" altLang="en-US" sz="3400" dirty="0" err="1" smtClean="0"/>
              <a:t>페이스북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SNS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부분의 레이아웃 잡기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2421" y="1604009"/>
            <a:ext cx="7537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Facebook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플러그인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Twitter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플러그인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유튜브동영상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등의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SNS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요소를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삽입할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&lt;div&gt;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태그들을 추가함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300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2" y="2305050"/>
            <a:ext cx="7229474" cy="44005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2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 smtClean="0"/>
              <a:t>WCB CAFÉ </a:t>
            </a:r>
            <a:r>
              <a:rPr lang="ko-KR" altLang="en-US" dirty="0" smtClean="0"/>
              <a:t>웹사이트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031771"/>
            <a:ext cx="4283766" cy="46841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CONTACT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57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643062"/>
            <a:ext cx="6708076" cy="521493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7-4. </a:t>
            </a:r>
            <a:r>
              <a:rPr lang="ko-KR" altLang="en-US" sz="3400" dirty="0" err="1" smtClean="0"/>
              <a:t>페이스북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SNS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부분의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 descr="ClipData_20200324_23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34" y="1476375"/>
            <a:ext cx="7229474" cy="3473195"/>
          </a:xfrm>
          <a:prstGeom prst="rect">
            <a:avLst/>
          </a:prstGeom>
        </p:spPr>
      </p:pic>
      <p:pic>
        <p:nvPicPr>
          <p:cNvPr id="9" name="Picture 1" descr="ClipData_20200324_2300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34" y="4930896"/>
            <a:ext cx="7229474" cy="182232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7-4. </a:t>
            </a:r>
            <a:r>
              <a:rPr lang="ko-KR" altLang="en-US" sz="3400" dirty="0" err="1" smtClean="0"/>
              <a:t>페이스북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페이스북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279048" y="3028794"/>
            <a:ext cx="6379463" cy="2857655"/>
            <a:chOff x="0" y="288000"/>
            <a:chExt cx="6379463" cy="2028980"/>
          </a:xfrm>
        </p:grpSpPr>
        <p:pic>
          <p:nvPicPr>
            <p:cNvPr id="10" name="Picture 1" descr="ClipData_20200324_23004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88000"/>
              <a:ext cx="6379463" cy="1099756"/>
            </a:xfrm>
            <a:prstGeom prst="rect">
              <a:avLst/>
            </a:prstGeom>
          </p:spPr>
        </p:pic>
        <p:pic>
          <p:nvPicPr>
            <p:cNvPr id="11" name="Picture 1" descr="ClipData_20200324_230053.png"/>
            <p:cNvPicPr>
              <a:picLocks noChangeAspect="1"/>
            </p:cNvPicPr>
            <p:nvPr/>
          </p:nvPicPr>
          <p:blipFill rotWithShape="1">
            <a:blip r:embed="rId5"/>
            <a:srcRect t="28541"/>
            <a:stretch/>
          </p:blipFill>
          <p:spPr>
            <a:xfrm>
              <a:off x="14139" y="1315058"/>
              <a:ext cx="6331267" cy="100192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72420" y="1718309"/>
            <a:ext cx="769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페이스북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페이지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플러그인을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생성하는 페이지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  <a:hlinkClick r:id="rId6"/>
              </a:rPr>
              <a:t>https://developers.facebook.com/docs/plugins/page-plugin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접근해서 다음 항목을 설정함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설정이 끝나면 아래에 있는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코드받기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버튼을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7-4. </a:t>
            </a:r>
            <a:r>
              <a:rPr lang="ko-KR" altLang="en-US" sz="3400" dirty="0" err="1" smtClean="0"/>
              <a:t>페이스북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페이스북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" descr="ClipData_20200324_2300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1744109"/>
            <a:ext cx="7229474" cy="46619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7-4. </a:t>
            </a:r>
            <a:r>
              <a:rPr lang="ko-KR" altLang="en-US" sz="3400" dirty="0" err="1" smtClean="0"/>
              <a:t>페이스북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페이스북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ClipData_20200324_2301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73" y="3028949"/>
            <a:ext cx="7229474" cy="3267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2420" y="1718309"/>
            <a:ext cx="769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출력되는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패널위에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있는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en-US" altLang="ko-KR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iframe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탭을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출력된 코드를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코드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“Facebook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플러그인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추가함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7-4. </a:t>
            </a:r>
            <a:r>
              <a:rPr lang="ko-KR" altLang="en-US" sz="3400" dirty="0" err="1" smtClean="0"/>
              <a:t>페이스북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페이스북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3" y="1707224"/>
            <a:ext cx="5371719" cy="473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7-5. </a:t>
            </a:r>
            <a:r>
              <a:rPr lang="ko-KR" altLang="en-US" sz="3400" dirty="0" err="1" smtClean="0"/>
              <a:t>트위터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트위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터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ClipData_20200324_23012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30" y="2847975"/>
            <a:ext cx="7160892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2420" y="1718309"/>
            <a:ext cx="769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트위</a:t>
            </a:r>
            <a:r>
              <a:rPr lang="ko-KR" altLang="en-US" dirty="0" err="1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터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페이지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플러그인을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생성하는 페이지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  <a:hlinkClick r:id="rId5"/>
              </a:rPr>
              <a:t>https://publish.twitter.com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을 열면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“Enter a Twitter URL”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이라고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적힌 입력란에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트위터의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URL(twitter.com/</a:t>
            </a:r>
            <a:r>
              <a:rPr lang="en-US" altLang="ko-KR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devsfarm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을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입력함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7-5. </a:t>
            </a:r>
            <a:r>
              <a:rPr lang="ko-KR" altLang="en-US" sz="3400" dirty="0" err="1" smtClean="0"/>
              <a:t>트위터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트위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터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2420" y="1718309"/>
            <a:ext cx="769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Here are your display options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화면이 나오면 어떤 형태로 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구성할지 선택함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“Embedded Timeline”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을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8" name="Picture 1" descr="ClipData_20200324_230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2812125"/>
            <a:ext cx="4962525" cy="368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3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7-5. </a:t>
            </a:r>
            <a:r>
              <a:rPr lang="ko-KR" altLang="en-US" sz="3400" dirty="0" err="1" smtClean="0"/>
              <a:t>트위터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트위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터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2420" y="1476375"/>
            <a:ext cx="7690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코드가 출력되지만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크기를 변경할 것이므로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“set customization options”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링크를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“Height(</a:t>
            </a:r>
            <a:r>
              <a:rPr lang="en-US" altLang="ko-KR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px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)”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란에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“315”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라고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입력해서 높이를 설정함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“Update”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버튼을 클릭하면 코드가 출력되므로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코드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“Twitter       </a:t>
            </a:r>
          </a:p>
          <a:p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플러그인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추가함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7" name="Picture 1" descr="ClipData_20200324_2301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2953703"/>
            <a:ext cx="7229474" cy="380904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7-5. </a:t>
            </a:r>
            <a:r>
              <a:rPr lang="ko-KR" altLang="en-US" sz="3400" dirty="0" err="1" smtClean="0"/>
              <a:t>트위터</a:t>
            </a:r>
            <a:r>
              <a:rPr lang="ko-KR" altLang="en-US" sz="3400" dirty="0" smtClean="0"/>
              <a:t> 플러그인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트위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터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플러그인 코드 받기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64" y="1733549"/>
            <a:ext cx="5866003" cy="470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1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7-6. </a:t>
            </a:r>
            <a:r>
              <a:rPr lang="ko-KR" altLang="en-US" sz="3400" dirty="0" err="1" smtClean="0"/>
              <a:t>유튜브</a:t>
            </a:r>
            <a:r>
              <a:rPr lang="ko-KR" altLang="en-US" sz="3400" dirty="0" smtClean="0"/>
              <a:t> 영상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유튜브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퍼가기 코드 추출하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ClipData_20200324_2301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16" y="2558317"/>
            <a:ext cx="5472493" cy="959548"/>
          </a:xfrm>
          <a:prstGeom prst="rect">
            <a:avLst/>
          </a:prstGeom>
        </p:spPr>
      </p:pic>
      <p:pic>
        <p:nvPicPr>
          <p:cNvPr id="9" name="Picture 1" descr="ClipData_20200324_23014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006" y="3517865"/>
            <a:ext cx="5472493" cy="32253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2420" y="1584959"/>
            <a:ext cx="769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유튜브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웹사이트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  <a:hlinkClick r:id="rId6"/>
              </a:rPr>
              <a:t>https://www.youtube.com/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에서 출력하고 싶은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동영상을 찾아서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공유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버튼을 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출력되는 패널에서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퍼가기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클릭함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7-1. </a:t>
            </a:r>
            <a:r>
              <a:rPr lang="ko-KR" altLang="en-US" dirty="0"/>
              <a:t>문의 페이지의 제작 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331" y="2855726"/>
            <a:ext cx="4006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&lt;form&gt;</a:t>
            </a:r>
            <a:r>
              <a:rPr lang="ko-KR" altLang="en-US" dirty="0" smtClean="0"/>
              <a:t>태그를 사용해서 기본적인</a:t>
            </a:r>
            <a:endParaRPr lang="en-US" altLang="ko-KR" dirty="0" smtClean="0"/>
          </a:p>
          <a:p>
            <a:r>
              <a:rPr lang="ko-KR" altLang="en-US" dirty="0" smtClean="0"/>
              <a:t>입력양식을 출력하고</a:t>
            </a:r>
            <a:r>
              <a:rPr lang="en-US" altLang="ko-KR" dirty="0" smtClean="0"/>
              <a:t>, CSS</a:t>
            </a:r>
            <a:r>
              <a:rPr lang="ko-KR" altLang="en-US" dirty="0" smtClean="0"/>
              <a:t>로 장식함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2315" y="5301087"/>
            <a:ext cx="4094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상점 정보 옆에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지도를 배치함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스마트폰에서는</a:t>
            </a:r>
            <a:r>
              <a:rPr lang="ko-KR" altLang="en-US" dirty="0" smtClean="0"/>
              <a:t> 정보와 지도를 세로로</a:t>
            </a:r>
            <a:endParaRPr lang="en-US" altLang="ko-KR" dirty="0" smtClean="0"/>
          </a:p>
          <a:p>
            <a:r>
              <a:rPr lang="ko-KR" altLang="en-US" dirty="0" err="1" smtClean="0"/>
              <a:t>보이게함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2315" y="2021434"/>
            <a:ext cx="3544120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01. </a:t>
            </a:r>
            <a:r>
              <a:rPr lang="ko-KR" altLang="en-US" dirty="0" smtClean="0"/>
              <a:t>입력 양식 배치하기 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354975" y="4392252"/>
            <a:ext cx="3571460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02</a:t>
            </a:r>
            <a:r>
              <a:rPr lang="en-US" altLang="ko-KR" dirty="0" smtClean="0"/>
              <a:t>.</a:t>
            </a:r>
            <a:r>
              <a:rPr lang="ko-KR" altLang="en-US" dirty="0" smtClean="0"/>
              <a:t> 지도 출력하기</a:t>
            </a:r>
            <a:endParaRPr lang="en-US" altLang="ko-KR" dirty="0"/>
          </a:p>
        </p:txBody>
      </p:sp>
      <p:pic>
        <p:nvPicPr>
          <p:cNvPr id="10" name="Picture 1" descr="ClipData_20200324_2257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0221"/>
            <a:ext cx="3684841" cy="2501836"/>
          </a:xfrm>
          <a:prstGeom prst="rect">
            <a:avLst/>
          </a:prstGeom>
        </p:spPr>
      </p:pic>
      <p:pic>
        <p:nvPicPr>
          <p:cNvPr id="12" name="Picture 1" descr="ClipData_20200324_2257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93" y="3602080"/>
            <a:ext cx="3706748" cy="31169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7-6. </a:t>
            </a:r>
            <a:r>
              <a:rPr lang="ko-KR" altLang="en-US" sz="3400" dirty="0" err="1" smtClean="0"/>
              <a:t>유튜브</a:t>
            </a:r>
            <a:r>
              <a:rPr lang="ko-KR" altLang="en-US" sz="3400" dirty="0" smtClean="0"/>
              <a:t> 영상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유튜브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퍼가기 코드 추출하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 descr="ClipData_20200324_2301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624" y="2659724"/>
            <a:ext cx="6565975" cy="39987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2420" y="1476375"/>
            <a:ext cx="769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동영상 퍼가기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출력되는 코드를 복사하고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HTML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코드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“YouTube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동영상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추가함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동영상의 재생 시작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위치등을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변경할 때는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플레이어 컨트롤을 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표시합니다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에 체크하고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분과 초를 지정한다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7-6. </a:t>
            </a:r>
            <a:r>
              <a:rPr lang="ko-KR" altLang="en-US" sz="3400" dirty="0" err="1" smtClean="0"/>
              <a:t>유튜브</a:t>
            </a:r>
            <a:r>
              <a:rPr lang="ko-KR" altLang="en-US" sz="3400" dirty="0" smtClean="0"/>
              <a:t> 영상 삽입하기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유튜브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퍼가기 코드 추출하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8" y="1776087"/>
            <a:ext cx="5562601" cy="465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7-7. </a:t>
            </a:r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지원하기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022242"/>
            <a:ext cx="7136296" cy="454133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쿼리로 수직 정렬하기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19475"/>
            <a:ext cx="28575" cy="1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ClipData_20200324_2302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251" y="2646159"/>
            <a:ext cx="3871149" cy="4054801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1" y="59635"/>
            <a:ext cx="3324224" cy="664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2420" y="1476375"/>
            <a:ext cx="769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쿼리를 사용해서 </a:t>
            </a:r>
            <a:r>
              <a:rPr lang="ko-KR" altLang="en-US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스마트폰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크기에서 수직 배치함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“flex-direction: column;”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을 추가하고</a:t>
            </a:r>
            <a:endParaRPr lang="en-US" altLang="ko-KR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너비를 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100%</a:t>
            </a:r>
            <a:r>
              <a:rPr lang="ko-KR" altLang="en-US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로 지정해서 화면 너비를 꽉 채움</a:t>
            </a:r>
            <a:r>
              <a:rPr lang="en-US" altLang="ko-KR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7-1. </a:t>
            </a:r>
            <a:r>
              <a:rPr lang="ko-KR" altLang="en-US" dirty="0"/>
              <a:t>문의 페이지의 제작 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714" y="2876995"/>
            <a:ext cx="4094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페이스북</a:t>
            </a:r>
            <a:r>
              <a:rPr lang="ko-KR" altLang="en-US" dirty="0" smtClean="0"/>
              <a:t> 타임라인을 </a:t>
            </a:r>
            <a:r>
              <a:rPr lang="ko-KR" altLang="en-US" dirty="0" err="1" smtClean="0"/>
              <a:t>웹서비스에</a:t>
            </a:r>
            <a:endParaRPr lang="en-US" altLang="ko-KR" dirty="0"/>
          </a:p>
          <a:p>
            <a:r>
              <a:rPr lang="ko-KR" altLang="en-US" dirty="0" err="1" smtClean="0"/>
              <a:t>출력할때는</a:t>
            </a:r>
            <a:r>
              <a:rPr lang="ko-KR" altLang="en-US" dirty="0" smtClean="0"/>
              <a:t> 해당 서비스에서 제공하는</a:t>
            </a:r>
            <a:endParaRPr lang="en-US" altLang="ko-KR" dirty="0" smtClean="0"/>
          </a:p>
          <a:p>
            <a:r>
              <a:rPr lang="ko-KR" altLang="en-US" dirty="0" smtClean="0"/>
              <a:t>코드를 넣어줌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2314" y="2021434"/>
            <a:ext cx="3789636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dirty="0" smtClean="0"/>
              <a:t>03. </a:t>
            </a:r>
            <a:r>
              <a:rPr lang="ko-KR" altLang="en-US" sz="1900" dirty="0" err="1" smtClean="0"/>
              <a:t>페이스북</a:t>
            </a:r>
            <a:r>
              <a:rPr lang="ko-KR" altLang="en-US" sz="1900" dirty="0" smtClean="0"/>
              <a:t> 플러그인 추가하기</a:t>
            </a:r>
            <a:endParaRPr lang="en-US" altLang="ko-KR" sz="1900" dirty="0"/>
          </a:p>
        </p:txBody>
      </p:sp>
      <p:pic>
        <p:nvPicPr>
          <p:cNvPr id="7" name="Picture 1" descr="ClipData_20200324_2257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43" y="1331491"/>
            <a:ext cx="3693604" cy="28690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2314" y="4331246"/>
            <a:ext cx="3789636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dirty="0" smtClean="0"/>
              <a:t>04. </a:t>
            </a:r>
            <a:r>
              <a:rPr lang="ko-KR" altLang="en-US" sz="1900" dirty="0" err="1" smtClean="0"/>
              <a:t>트위터</a:t>
            </a:r>
            <a:r>
              <a:rPr lang="ko-KR" altLang="en-US" sz="1900" dirty="0" smtClean="0"/>
              <a:t> 플러그인 추가하기</a:t>
            </a:r>
            <a:endParaRPr lang="en-US" altLang="ko-KR" sz="1900" dirty="0"/>
          </a:p>
        </p:txBody>
      </p:sp>
      <p:pic>
        <p:nvPicPr>
          <p:cNvPr id="11" name="Picture 1" descr="ClipData_20200324_22574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3" y="4399312"/>
            <a:ext cx="3697985" cy="2301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5713" y="5272532"/>
            <a:ext cx="3632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트위</a:t>
            </a:r>
            <a:r>
              <a:rPr lang="ko-KR" altLang="en-US" dirty="0" err="1"/>
              <a:t>터</a:t>
            </a:r>
            <a:r>
              <a:rPr lang="ko-KR" altLang="en-US" dirty="0" smtClean="0"/>
              <a:t> 타임라인도 </a:t>
            </a:r>
            <a:r>
              <a:rPr lang="ko-KR" altLang="en-US" dirty="0" err="1" smtClean="0"/>
              <a:t>출력할수</a:t>
            </a:r>
            <a:r>
              <a:rPr lang="ko-KR" altLang="en-US" dirty="0" smtClean="0"/>
              <a:t> 있게</a:t>
            </a:r>
            <a:endParaRPr lang="en-US" altLang="ko-KR" dirty="0" smtClean="0"/>
          </a:p>
          <a:p>
            <a:r>
              <a:rPr lang="ko-KR" altLang="en-US" dirty="0" smtClean="0"/>
              <a:t>해당 서비스에서 제공하는</a:t>
            </a:r>
            <a:endParaRPr lang="en-US" altLang="ko-KR" dirty="0" smtClean="0"/>
          </a:p>
          <a:p>
            <a:r>
              <a:rPr lang="ko-KR" altLang="en-US" dirty="0" smtClean="0"/>
              <a:t>코드를 넣어줌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7-1. </a:t>
            </a:r>
            <a:r>
              <a:rPr lang="ko-KR" altLang="en-US" dirty="0"/>
              <a:t>문의 페이지의 제작 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714" y="3619971"/>
            <a:ext cx="370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유튜브</a:t>
            </a:r>
            <a:r>
              <a:rPr lang="ko-KR" altLang="en-US" dirty="0" smtClean="0"/>
              <a:t> 동영상 하나를 웹 페이지에</a:t>
            </a:r>
            <a:endParaRPr lang="en-US" altLang="ko-KR" dirty="0" smtClean="0"/>
          </a:p>
          <a:p>
            <a:r>
              <a:rPr lang="ko-KR" altLang="en-US" dirty="0" smtClean="0"/>
              <a:t>출력함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2314" y="2764410"/>
            <a:ext cx="3789636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dirty="0" smtClean="0"/>
              <a:t>05. </a:t>
            </a:r>
            <a:r>
              <a:rPr lang="ko-KR" altLang="en-US" sz="1900" dirty="0" err="1" smtClean="0"/>
              <a:t>유튜브</a:t>
            </a:r>
            <a:r>
              <a:rPr lang="ko-KR" altLang="en-US" sz="1900" dirty="0" smtClean="0"/>
              <a:t> 동영상 추가하</a:t>
            </a:r>
            <a:r>
              <a:rPr lang="ko-KR" altLang="en-US" sz="1900" dirty="0"/>
              <a:t>기</a:t>
            </a:r>
            <a:endParaRPr lang="en-US" altLang="ko-KR" sz="1900" dirty="0"/>
          </a:p>
        </p:txBody>
      </p:sp>
      <p:pic>
        <p:nvPicPr>
          <p:cNvPr id="10" name="Picture 1" descr="ClipData_20200324_2257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43" y="2451028"/>
            <a:ext cx="3702367" cy="207244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dirty="0"/>
              <a:t>7-1. </a:t>
            </a:r>
            <a:r>
              <a:rPr lang="ko-KR" altLang="en-US" dirty="0"/>
              <a:t>문의 페이지의 제작  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흐름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7107" y="3073480"/>
            <a:ext cx="3789636" cy="590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dirty="0" smtClean="0"/>
              <a:t>06. </a:t>
            </a:r>
            <a:r>
              <a:rPr lang="ko-KR" altLang="en-US" sz="1900" dirty="0" err="1" smtClean="0"/>
              <a:t>반응형</a:t>
            </a:r>
            <a:r>
              <a:rPr lang="ko-KR" altLang="en-US" sz="1900" dirty="0" smtClean="0"/>
              <a:t> 웹 지원하기</a:t>
            </a:r>
            <a:endParaRPr lang="en-US" altLang="ko-KR" sz="1900" dirty="0"/>
          </a:p>
        </p:txBody>
      </p:sp>
      <p:sp>
        <p:nvSpPr>
          <p:cNvPr id="12" name="TextBox 11"/>
          <p:cNvSpPr txBox="1"/>
          <p:nvPr/>
        </p:nvSpPr>
        <p:spPr>
          <a:xfrm>
            <a:off x="450506" y="4014766"/>
            <a:ext cx="3472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미디어 쿼리를 사용해서 가로로</a:t>
            </a:r>
            <a:endParaRPr lang="en-US" altLang="ko-KR" dirty="0" smtClean="0"/>
          </a:p>
          <a:p>
            <a:r>
              <a:rPr lang="ko-KR" altLang="en-US" dirty="0" smtClean="0"/>
              <a:t>배치된 지도와 </a:t>
            </a:r>
            <a:r>
              <a:rPr lang="en-US" altLang="ko-KR" dirty="0" smtClean="0"/>
              <a:t>SNS</a:t>
            </a:r>
            <a:r>
              <a:rPr lang="ko-KR" altLang="en-US" dirty="0" err="1" smtClean="0"/>
              <a:t>플러그인을</a:t>
            </a:r>
            <a:endParaRPr lang="en-US" altLang="ko-KR" dirty="0" smtClean="0"/>
          </a:p>
          <a:p>
            <a:r>
              <a:rPr lang="ko-KR" altLang="en-US" dirty="0" smtClean="0"/>
              <a:t>작은 화면에서는 세로로 배치함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4" y="1822133"/>
            <a:ext cx="4381499" cy="490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준비하기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- 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menu.html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contact.html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복제하여 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 CONTACT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작성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58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714730"/>
            <a:ext cx="3314700" cy="38470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74644"/>
            <a:ext cx="7136296" cy="5183294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HTML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&lt;head&gt;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&lt;title&gt;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편집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en-US" altLang="ko-KR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-“CONTACT”</a:t>
            </a:r>
            <a:r>
              <a:rPr lang="ko-KR" altLang="en-US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전용 타이틀로 </a:t>
            </a:r>
            <a:r>
              <a:rPr lang="ko-KR" altLang="en-US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변경</a:t>
            </a:r>
            <a:endParaRPr lang="en-US" altLang="ko-KR" sz="19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ID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이름 변경하기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en-US" altLang="ko-KR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-“CONTACT”</a:t>
            </a:r>
            <a:r>
              <a:rPr lang="ko-KR" altLang="en-US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전용 </a:t>
            </a:r>
            <a:r>
              <a:rPr lang="en-US" altLang="ko-KR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id </a:t>
            </a:r>
            <a:r>
              <a:rPr lang="ko-KR" altLang="en-US" sz="19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</a:t>
            </a:r>
            <a:r>
              <a:rPr lang="ko-KR" altLang="en-US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변경</a:t>
            </a:r>
            <a:endParaRPr lang="en-US" altLang="ko-KR" sz="19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58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532066"/>
            <a:ext cx="3219995" cy="1006055"/>
          </a:xfrm>
          <a:prstGeom prst="rect">
            <a:avLst/>
          </a:prstGeom>
        </p:spPr>
      </p:pic>
      <p:pic>
        <p:nvPicPr>
          <p:cNvPr id="10" name="Picture 1" descr="ClipData_20200324_2258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123" y="4877430"/>
            <a:ext cx="3527107" cy="9683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3400" dirty="0" smtClean="0"/>
              <a:t>7-2. </a:t>
            </a:r>
            <a:r>
              <a:rPr lang="ko-KR" altLang="en-US" sz="3400" dirty="0" smtClean="0"/>
              <a:t>입력 양식 배치하기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56272" y="1174644"/>
            <a:ext cx="7136296" cy="2268643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HTML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편집하기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- 2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불필요한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콘텐츠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제거하기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   - </a:t>
            </a:r>
            <a:r>
              <a:rPr lang="en-US" altLang="ko-KR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“MENU”</a:t>
            </a:r>
            <a:r>
              <a:rPr lang="ko-KR" altLang="en-US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페이지의 소개문과 메뉴 목록을 제거하고</a:t>
            </a:r>
            <a:endParaRPr lang="en-US" altLang="ko-KR" sz="19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    </a:t>
            </a:r>
            <a:r>
              <a:rPr lang="ko-KR" altLang="en-US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로고와 </a:t>
            </a:r>
            <a:r>
              <a:rPr lang="ko-KR" altLang="en-US" sz="19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네비게이션</a:t>
            </a:r>
            <a:r>
              <a:rPr lang="ko-KR" altLang="en-US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메뉴만 남김</a:t>
            </a:r>
            <a:r>
              <a:rPr lang="en-US" altLang="ko-KR" sz="19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" name="Picture 1" descr="ClipData_20200324_2258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86" y="3157537"/>
            <a:ext cx="7220711" cy="3443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5417</TotalTime>
  <Words>987</Words>
  <Application>Microsoft Office PowerPoint</Application>
  <PresentationFormat>화면 슬라이드 쇼(4:3)</PresentationFormat>
  <Paragraphs>225</Paragraphs>
  <Slides>32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New_Natural01</vt:lpstr>
      <vt:lpstr>웹 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pc</cp:lastModifiedBy>
  <cp:revision>149</cp:revision>
  <dcterms:created xsi:type="dcterms:W3CDTF">2013-01-27T09:14:16Z</dcterms:created>
  <dcterms:modified xsi:type="dcterms:W3CDTF">2020-04-22T01:00:27Z</dcterms:modified>
  <cp:category/>
</cp:coreProperties>
</file>